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1"/>
  </p:notesMasterIdLst>
  <p:sldIdLst>
    <p:sldId id="296" r:id="rId5"/>
    <p:sldId id="297" r:id="rId6"/>
    <p:sldId id="299" r:id="rId7"/>
    <p:sldId id="303" r:id="rId8"/>
    <p:sldId id="304" r:id="rId9"/>
    <p:sldId id="301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52E"/>
    <a:srgbClr val="239C8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3D08DE1-0073-D595-3C4D-440D84DFAA10}" v="59" dt="2023-05-24T20:59:22.490"/>
    <p1510:client id="{AAFABD58-6153-743E-B0BF-056A1DF9A3CD}" v="35" dt="2023-05-24T08:43:58.98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76" d="100"/>
          <a:sy n="76" d="100"/>
        </p:scale>
        <p:origin x="720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 Bland" userId="S::katie.bland@sharemat.co.uk::78c23796-a1fd-4609-a669-c52bd48b26c4" providerId="AD" clId="Web-{53D08DE1-0073-D595-3C4D-440D84DFAA10}"/>
    <pc:docChg chg="delSld modSld">
      <pc:chgData name="K Bland" userId="S::katie.bland@sharemat.co.uk::78c23796-a1fd-4609-a669-c52bd48b26c4" providerId="AD" clId="Web-{53D08DE1-0073-D595-3C4D-440D84DFAA10}" dt="2023-05-24T20:59:22.490" v="54"/>
      <pc:docMkLst>
        <pc:docMk/>
      </pc:docMkLst>
      <pc:sldChg chg="addSp modSp">
        <pc:chgData name="K Bland" userId="S::katie.bland@sharemat.co.uk::78c23796-a1fd-4609-a669-c52bd48b26c4" providerId="AD" clId="Web-{53D08DE1-0073-D595-3C4D-440D84DFAA10}" dt="2023-05-24T20:57:31.207" v="27" actId="1076"/>
        <pc:sldMkLst>
          <pc:docMk/>
          <pc:sldMk cId="3671044428" sldId="297"/>
        </pc:sldMkLst>
        <pc:spChg chg="mod">
          <ac:chgData name="K Bland" userId="S::katie.bland@sharemat.co.uk::78c23796-a1fd-4609-a669-c52bd48b26c4" providerId="AD" clId="Web-{53D08DE1-0073-D595-3C4D-440D84DFAA10}" dt="2023-05-24T20:57:18.519" v="23" actId="1076"/>
          <ac:spMkLst>
            <pc:docMk/>
            <pc:sldMk cId="3671044428" sldId="297"/>
            <ac:spMk id="3" creationId="{4D045390-8777-405B-88E7-46B7DC032F31}"/>
          </ac:spMkLst>
        </pc:spChg>
        <pc:picChg chg="mod">
          <ac:chgData name="K Bland" userId="S::katie.bland@sharemat.co.uk::78c23796-a1fd-4609-a669-c52bd48b26c4" providerId="AD" clId="Web-{53D08DE1-0073-D595-3C4D-440D84DFAA10}" dt="2023-05-24T20:57:13.675" v="22" actId="1076"/>
          <ac:picMkLst>
            <pc:docMk/>
            <pc:sldMk cId="3671044428" sldId="297"/>
            <ac:picMk id="5" creationId="{9F7BAB79-8DBD-4F87-8203-2CDF2D9856F7}"/>
          </ac:picMkLst>
        </pc:picChg>
        <pc:picChg chg="add mod">
          <ac:chgData name="K Bland" userId="S::katie.bland@sharemat.co.uk::78c23796-a1fd-4609-a669-c52bd48b26c4" providerId="AD" clId="Web-{53D08DE1-0073-D595-3C4D-440D84DFAA10}" dt="2023-05-24T20:57:31.207" v="27" actId="1076"/>
          <ac:picMkLst>
            <pc:docMk/>
            <pc:sldMk cId="3671044428" sldId="297"/>
            <ac:picMk id="7" creationId="{EC797E76-301A-77A3-A9C9-8B7715AC00B4}"/>
          </ac:picMkLst>
        </pc:picChg>
      </pc:sldChg>
      <pc:sldChg chg="addSp delSp modSp">
        <pc:chgData name="K Bland" userId="S::katie.bland@sharemat.co.uk::78c23796-a1fd-4609-a669-c52bd48b26c4" providerId="AD" clId="Web-{53D08DE1-0073-D595-3C4D-440D84DFAA10}" dt="2023-05-24T20:58:59.287" v="48" actId="14100"/>
        <pc:sldMkLst>
          <pc:docMk/>
          <pc:sldMk cId="3941299006" sldId="299"/>
        </pc:sldMkLst>
        <pc:spChg chg="add del mod">
          <ac:chgData name="K Bland" userId="S::katie.bland@sharemat.co.uk::78c23796-a1fd-4609-a669-c52bd48b26c4" providerId="AD" clId="Web-{53D08DE1-0073-D595-3C4D-440D84DFAA10}" dt="2023-05-24T20:58:55.881" v="47" actId="1076"/>
          <ac:spMkLst>
            <pc:docMk/>
            <pc:sldMk cId="3941299006" sldId="299"/>
            <ac:spMk id="3" creationId="{32A1B59A-41B8-4DFB-A209-85357B6C3D7B}"/>
          </ac:spMkLst>
        </pc:spChg>
        <pc:picChg chg="add mod">
          <ac:chgData name="K Bland" userId="S::katie.bland@sharemat.co.uk::78c23796-a1fd-4609-a669-c52bd48b26c4" providerId="AD" clId="Web-{53D08DE1-0073-D595-3C4D-440D84DFAA10}" dt="2023-05-24T20:58:59.287" v="48" actId="14100"/>
          <ac:picMkLst>
            <pc:docMk/>
            <pc:sldMk cId="3941299006" sldId="299"/>
            <ac:picMk id="5" creationId="{D89AAC3A-DE9A-3AEE-0026-E4D002195A05}"/>
          </ac:picMkLst>
        </pc:picChg>
        <pc:picChg chg="mod">
          <ac:chgData name="K Bland" userId="S::katie.bland@sharemat.co.uk::78c23796-a1fd-4609-a669-c52bd48b26c4" providerId="AD" clId="Web-{53D08DE1-0073-D595-3C4D-440D84DFAA10}" dt="2023-05-24T20:58:33.568" v="41" actId="1076"/>
          <ac:picMkLst>
            <pc:docMk/>
            <pc:sldMk cId="3941299006" sldId="299"/>
            <ac:picMk id="2050" creationId="{CA5F576F-4C4B-456B-B993-56B97C2A6D2B}"/>
          </ac:picMkLst>
        </pc:picChg>
      </pc:sldChg>
      <pc:sldChg chg="modSp del">
        <pc:chgData name="K Bland" userId="S::katie.bland@sharemat.co.uk::78c23796-a1fd-4609-a669-c52bd48b26c4" providerId="AD" clId="Web-{53D08DE1-0073-D595-3C4D-440D84DFAA10}" dt="2023-05-24T20:57:34.270" v="28"/>
        <pc:sldMkLst>
          <pc:docMk/>
          <pc:sldMk cId="1267231045" sldId="300"/>
        </pc:sldMkLst>
        <pc:spChg chg="mod">
          <ac:chgData name="K Bland" userId="S::katie.bland@sharemat.co.uk::78c23796-a1fd-4609-a669-c52bd48b26c4" providerId="AD" clId="Web-{53D08DE1-0073-D595-3C4D-440D84DFAA10}" dt="2023-05-24T20:56:59.972" v="19" actId="1076"/>
          <ac:spMkLst>
            <pc:docMk/>
            <pc:sldMk cId="1267231045" sldId="300"/>
            <ac:spMk id="4" creationId="{CAAD3650-3B80-4F84-9B96-5F20451E910D}"/>
          </ac:spMkLst>
        </pc:spChg>
      </pc:sldChg>
      <pc:sldChg chg="modSp del">
        <pc:chgData name="K Bland" userId="S::katie.bland@sharemat.co.uk::78c23796-a1fd-4609-a669-c52bd48b26c4" providerId="AD" clId="Web-{53D08DE1-0073-D595-3C4D-440D84DFAA10}" dt="2023-05-24T20:59:02.084" v="49"/>
        <pc:sldMkLst>
          <pc:docMk/>
          <pc:sldMk cId="2138685116" sldId="302"/>
        </pc:sldMkLst>
        <pc:spChg chg="mod">
          <ac:chgData name="K Bland" userId="S::katie.bland@sharemat.co.uk::78c23796-a1fd-4609-a669-c52bd48b26c4" providerId="AD" clId="Web-{53D08DE1-0073-D595-3C4D-440D84DFAA10}" dt="2023-05-24T20:58:10.052" v="35" actId="20577"/>
          <ac:spMkLst>
            <pc:docMk/>
            <pc:sldMk cId="2138685116" sldId="302"/>
            <ac:spMk id="4" creationId="{CAAD3650-3B80-4F84-9B96-5F20451E910D}"/>
          </ac:spMkLst>
        </pc:spChg>
      </pc:sldChg>
      <pc:sldChg chg="modSp">
        <pc:chgData name="K Bland" userId="S::katie.bland@sharemat.co.uk::78c23796-a1fd-4609-a669-c52bd48b26c4" providerId="AD" clId="Web-{53D08DE1-0073-D595-3C4D-440D84DFAA10}" dt="2023-05-24T20:59:11.678" v="52" actId="1076"/>
        <pc:sldMkLst>
          <pc:docMk/>
          <pc:sldMk cId="3328940313" sldId="303"/>
        </pc:sldMkLst>
        <pc:spChg chg="mod">
          <ac:chgData name="K Bland" userId="S::katie.bland@sharemat.co.uk::78c23796-a1fd-4609-a669-c52bd48b26c4" providerId="AD" clId="Web-{53D08DE1-0073-D595-3C4D-440D84DFAA10}" dt="2023-05-24T20:59:11.678" v="52" actId="1076"/>
          <ac:spMkLst>
            <pc:docMk/>
            <pc:sldMk cId="3328940313" sldId="303"/>
            <ac:spMk id="4" creationId="{CAAD3650-3B80-4F84-9B96-5F20451E910D}"/>
          </ac:spMkLst>
        </pc:spChg>
      </pc:sldChg>
      <pc:sldChg chg="modSp">
        <pc:chgData name="K Bland" userId="S::katie.bland@sharemat.co.uk::78c23796-a1fd-4609-a669-c52bd48b26c4" providerId="AD" clId="Web-{53D08DE1-0073-D595-3C4D-440D84DFAA10}" dt="2023-05-24T20:59:22.490" v="54"/>
        <pc:sldMkLst>
          <pc:docMk/>
          <pc:sldMk cId="3288471425" sldId="304"/>
        </pc:sldMkLst>
        <pc:spChg chg="mod">
          <ac:chgData name="K Bland" userId="S::katie.bland@sharemat.co.uk::78c23796-a1fd-4609-a669-c52bd48b26c4" providerId="AD" clId="Web-{53D08DE1-0073-D595-3C4D-440D84DFAA10}" dt="2023-05-24T20:59:22.490" v="54"/>
          <ac:spMkLst>
            <pc:docMk/>
            <pc:sldMk cId="3288471425" sldId="304"/>
            <ac:spMk id="4" creationId="{CAAD3650-3B80-4F84-9B96-5F20451E910D}"/>
          </ac:spMkLst>
        </pc:spChg>
      </pc:sldChg>
    </pc:docChg>
  </pc:docChgLst>
  <pc:docChgLst>
    <pc:chgData name="K Bland" userId="S::katie.bland@sharemat.co.uk::78c23796-a1fd-4609-a669-c52bd48b26c4" providerId="AD" clId="Web-{AAFABD58-6153-743E-B0BF-056A1DF9A3CD}"/>
    <pc:docChg chg="modSld">
      <pc:chgData name="K Bland" userId="S::katie.bland@sharemat.co.uk::78c23796-a1fd-4609-a669-c52bd48b26c4" providerId="AD" clId="Web-{AAFABD58-6153-743E-B0BF-056A1DF9A3CD}" dt="2023-05-24T08:43:58.983" v="34" actId="20577"/>
      <pc:docMkLst>
        <pc:docMk/>
      </pc:docMkLst>
      <pc:sldChg chg="modSp">
        <pc:chgData name="K Bland" userId="S::katie.bland@sharemat.co.uk::78c23796-a1fd-4609-a669-c52bd48b26c4" providerId="AD" clId="Web-{AAFABD58-6153-743E-B0BF-056A1DF9A3CD}" dt="2023-05-24T08:43:58.983" v="34" actId="20577"/>
        <pc:sldMkLst>
          <pc:docMk/>
          <pc:sldMk cId="3288471425" sldId="304"/>
        </pc:sldMkLst>
        <pc:spChg chg="mod">
          <ac:chgData name="K Bland" userId="S::katie.bland@sharemat.co.uk::78c23796-a1fd-4609-a669-c52bd48b26c4" providerId="AD" clId="Web-{AAFABD58-6153-743E-B0BF-056A1DF9A3CD}" dt="2023-05-24T08:43:58.983" v="34" actId="20577"/>
          <ac:spMkLst>
            <pc:docMk/>
            <pc:sldMk cId="3288471425" sldId="304"/>
            <ac:spMk id="4" creationId="{CAAD3650-3B80-4F84-9B96-5F20451E910D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EAD615-E7BF-4254-A586-07475CA171CD}" type="datetimeFigureOut">
              <a:rPr lang="en-GB" smtClean="0"/>
              <a:t>24/05/2023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F3A771-25F4-496C-808E-57B07ADF05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77753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38BDA4-2018-4AD4-B853-71674E7ED0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45F8F81-96E0-457F-8E24-663780FB2C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B5F33D-38B1-4ECF-A578-16A5A33867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82952-15EE-43C1-B0AA-368C4177F2AE}" type="datetimeFigureOut">
              <a:rPr lang="en-GB" smtClean="0"/>
              <a:t>24/05/2023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AD388F-19AB-404A-98C1-D427AE02A7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99F9E0-2704-4AE1-BBF9-656CEA981E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3EEB8-362A-436B-A512-2C341B0864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35866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E71E87-A983-46E3-9DD3-7D1AB762D4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76CF75-07D5-45E0-80EC-20442D22AB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7E0C79-3143-441C-9E36-F602926EA7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82952-15EE-43C1-B0AA-368C4177F2AE}" type="datetimeFigureOut">
              <a:rPr lang="en-GB" smtClean="0"/>
              <a:t>24/05/2023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D4BA77-BA51-4D37-8C78-63CC6D6B61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B7DF27-E134-4095-BD96-EB9B152B42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3EEB8-362A-436B-A512-2C341B0864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98947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AAFCB-1AD3-41BA-A221-E0DD0AC149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6B7BA0-2F09-4A0C-953D-B31E43ED59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C1C16F-FC0C-4860-AE25-237D68A06E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82952-15EE-43C1-B0AA-368C4177F2AE}" type="datetimeFigureOut">
              <a:rPr lang="en-GB" smtClean="0"/>
              <a:t>24/05/2023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C32C7F-A3E7-454C-BC2D-31B7676734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A5C3F5-DDB9-4963-9594-4E2B93B87F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3EEB8-362A-436B-A512-2C341B0864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21098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90ECB2-677C-42CA-8E97-1AF5EEB118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2FCB89-3228-4E13-80F6-94D878C566B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F09A8C2-FBAB-461B-99A1-EE7D96F6AC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A75DA75-6ABE-415A-AF0A-15DED1D8CF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82952-15EE-43C1-B0AA-368C4177F2AE}" type="datetimeFigureOut">
              <a:rPr lang="en-GB" smtClean="0"/>
              <a:t>24/05/2023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00F531-3982-4901-81F7-9F8A7E92EB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993B27-3FFF-4B53-8E8F-B5B71372CC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3EEB8-362A-436B-A512-2C341B0864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10171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55E3BE-A4DB-4AA4-B23E-6DAA623EA6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14E5A2-B800-4A23-8A70-088296A159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B530C08-339D-420F-888C-1F384A53B77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9C69D8F-F5DF-426B-B3E2-53F7B10BBEE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E775A7-7180-496E-A107-BAC2DA43682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DACC7C3-FE75-48CD-B814-E573FA6810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82952-15EE-43C1-B0AA-368C4177F2AE}" type="datetimeFigureOut">
              <a:rPr lang="en-GB" smtClean="0"/>
              <a:t>24/05/2023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3ADD0CB-2B7A-437A-8BDE-421999915C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6E1232E-BC9F-4E15-9BCF-FEEDE589AF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3EEB8-362A-436B-A512-2C341B0864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24684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9F8AB-1DB3-4579-B523-36C9240E64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0EA9823-C788-4F02-9E0C-83166EF3AE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82952-15EE-43C1-B0AA-368C4177F2AE}" type="datetimeFigureOut">
              <a:rPr lang="en-GB" smtClean="0"/>
              <a:t>24/05/2023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D493A3C-6B26-45AA-9EFD-3B85D911F4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0553168-B8D6-482D-8038-8884616576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3EEB8-362A-436B-A512-2C341B0864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76979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C97B421-FD69-4D4C-8568-FB1DE4D181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82952-15EE-43C1-B0AA-368C4177F2AE}" type="datetimeFigureOut">
              <a:rPr lang="en-GB" smtClean="0"/>
              <a:t>24/05/2023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5A9A5AC-DCCE-49FB-AF85-DD2F27CBF9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A31389-6940-4D8A-BC25-6962F5A379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3EEB8-362A-436B-A512-2C341B0864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30539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689F96-EAA6-4305-AFD1-FDABDA32C1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708F62-56F1-4CD3-A8AD-1DE61EE80A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57D50F3-C156-4AAB-90F3-A6589572FC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7F1197F-AA3D-482F-8CFE-C66D219498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82952-15EE-43C1-B0AA-368C4177F2AE}" type="datetimeFigureOut">
              <a:rPr lang="en-GB" smtClean="0"/>
              <a:t>24/05/2023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B1AA62-14C3-45AC-BB56-B2111832A3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376C941-3D95-4184-8A96-2FD47C141E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3EEB8-362A-436B-A512-2C341B0864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77393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9F891B-1324-4CA5-8A04-C8C5EF6817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D4664F9-C20A-47B1-952D-D20B889A0EB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3AD8B7-2122-4DD3-B46B-AB01916A1A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701990D-B09C-4F0F-B80B-DB693D8569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82952-15EE-43C1-B0AA-368C4177F2AE}" type="datetimeFigureOut">
              <a:rPr lang="en-GB" smtClean="0"/>
              <a:t>24/05/2023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139751-1B5E-45CB-9D59-937628CA7F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C059D1F-3733-46CF-BD7B-F1B8F4D1C7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3EEB8-362A-436B-A512-2C341B0864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1446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D6577E-3459-43BD-BF56-9F584A652F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D206163-A035-4F9C-A816-F907FB7B71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BEABC6-38C0-4B19-8480-DCE86FC23F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82952-15EE-43C1-B0AA-368C4177F2AE}" type="datetimeFigureOut">
              <a:rPr lang="en-GB" smtClean="0"/>
              <a:t>24/05/2023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7D948E-2375-4099-B66C-D3F6C9F375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03B5C5-BC4D-4303-A2D7-29A9E0C530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3EEB8-362A-436B-A512-2C341B0864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0894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F6F5F83-2B19-4C78-B35B-7FEC38E4F5E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B3DBC05-7927-4EBD-A91C-7295C7A7068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6EF330-C09B-43D3-ACCC-FF5AC73D51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82952-15EE-43C1-B0AA-368C4177F2AE}" type="datetimeFigureOut">
              <a:rPr lang="en-GB" smtClean="0"/>
              <a:t>24/05/2023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E33467-5081-4B50-A4E3-DFD4005472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A3E5EC-C8C3-49A2-ABBF-A2EBA5B9C6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3EEB8-362A-436B-A512-2C341B0864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2225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7952AD-847C-4636-95BF-89A8DD3396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216111-05DA-4680-8743-8BD5C835C6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F721E8-BEFA-4B79-ADC7-8133F4274C2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F82952-15EE-43C1-B0AA-368C4177F2AE}" type="datetimeFigureOut">
              <a:rPr lang="en-GB" smtClean="0"/>
              <a:t>24/05/2023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DACF14-97CB-4E4A-B051-9249175B9AD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8B67D3-341B-4C52-8D1C-A133CB105F0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63EEB8-362A-436B-A512-2C341B0864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8169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e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237232" cy="191414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8348" y="5122215"/>
            <a:ext cx="1792228" cy="188976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4881" y="0"/>
            <a:ext cx="1827119" cy="1774186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ctrTitle"/>
          </p:nvPr>
        </p:nvSpPr>
        <p:spPr>
          <a:xfrm>
            <a:off x="1214980" y="293259"/>
            <a:ext cx="9144000" cy="832077"/>
          </a:xfrm>
        </p:spPr>
        <p:txBody>
          <a:bodyPr>
            <a:normAutofit fontScale="90000"/>
          </a:bodyPr>
          <a:lstStyle/>
          <a:p>
            <a:br>
              <a:rPr lang="en-US" dirty="0"/>
            </a:br>
            <a:br>
              <a:rPr lang="en-US" dirty="0"/>
            </a:br>
            <a:endParaRPr lang="en-GB" sz="3600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1C790E6-74A5-4E22-BBE3-E8A509085C51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294"/>
          <a:stretch/>
        </p:blipFill>
        <p:spPr>
          <a:xfrm>
            <a:off x="4176051" y="142167"/>
            <a:ext cx="3221857" cy="6247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44492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237232" cy="191414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8348" y="5122215"/>
            <a:ext cx="1792228" cy="188976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4881" y="0"/>
            <a:ext cx="1827119" cy="1774186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ctrTitle"/>
          </p:nvPr>
        </p:nvSpPr>
        <p:spPr>
          <a:xfrm>
            <a:off x="1214980" y="293259"/>
            <a:ext cx="9144000" cy="832077"/>
          </a:xfrm>
        </p:spPr>
        <p:txBody>
          <a:bodyPr>
            <a:normAutofit fontScale="90000"/>
          </a:bodyPr>
          <a:lstStyle/>
          <a:p>
            <a:br>
              <a:rPr lang="en-US" dirty="0"/>
            </a:br>
            <a:br>
              <a:rPr lang="en-US" dirty="0"/>
            </a:br>
            <a:endParaRPr lang="en-GB" sz="3600" b="1" dirty="0"/>
          </a:p>
        </p:txBody>
      </p:sp>
      <p:sp>
        <p:nvSpPr>
          <p:cNvPr id="3" name="Text Box 3">
            <a:extLst>
              <a:ext uri="{FF2B5EF4-FFF2-40B4-BE49-F238E27FC236}">
                <a16:creationId xmlns:a16="http://schemas.microsoft.com/office/drawing/2014/main" id="{4D045390-8777-405B-88E7-46B7DC032F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90785" y="741361"/>
            <a:ext cx="5241131" cy="57443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800" b="1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School Uniform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2000" b="1" i="0" u="sng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GB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/>
                <a:cs typeface="Calibri"/>
              </a:rPr>
              <a:t>Black School Logo Blazer—Purchased from our Uniform Suppliers.</a:t>
            </a:r>
            <a:endParaRPr lang="en-GB" altLang="en-US" sz="2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/>
              <a:ea typeface="Calibri"/>
              <a:cs typeface="Calibri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GB" altLang="en-US" sz="2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GB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Black plain, tailored, traditional school trousers.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2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GB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Black School Shoes—Footwear must be plain black and sensible that can be polished or wiped clean. </a:t>
            </a:r>
            <a:r>
              <a:rPr lang="en-GB" altLang="en-US" sz="2000" dirty="0">
                <a:solidFill>
                  <a:srgbClr val="000000"/>
                </a:solidFill>
                <a:latin typeface="Calibri" panose="020F0502020204030204" pitchFamily="34" charset="0"/>
              </a:rPr>
              <a:t>No logos or sports labels on shoes. No canvas or rubber toe pumps, Vans, Converse, trainers of any kind </a:t>
            </a:r>
            <a:r>
              <a:rPr kumimoji="0" lang="en-GB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to be worn.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GB" altLang="en-US" sz="2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2000" u="sng" dirty="0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Students with a medical condition, require a medical note in order to wear alternative footwear. This footwear still needs to be plain black without logos. </a:t>
            </a:r>
            <a:endParaRPr lang="en-GB" altLang="en-US" sz="2000" b="0" i="0" u="sng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  <a:ea typeface="Calibri"/>
              <a:cs typeface="Calibri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F7BAB79-8DBD-4F87-8203-2CDF2D9856F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58" t="14877" r="13991" b="14503"/>
          <a:stretch/>
        </p:blipFill>
        <p:spPr>
          <a:xfrm>
            <a:off x="1215625" y="1601585"/>
            <a:ext cx="2678568" cy="4045421"/>
          </a:xfrm>
          <a:prstGeom prst="rect">
            <a:avLst/>
          </a:prstGeom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EC797E76-301A-77A3-A9C9-8B7715AC00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51" t="23956" r="15074"/>
          <a:stretch>
            <a:fillRect/>
          </a:stretch>
        </p:blipFill>
        <p:spPr bwMode="auto">
          <a:xfrm>
            <a:off x="9324907" y="2215717"/>
            <a:ext cx="2551728" cy="4202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710444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237232" cy="191414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8348" y="5122215"/>
            <a:ext cx="1792228" cy="188976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4881" y="0"/>
            <a:ext cx="1827119" cy="1774186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ctrTitle"/>
          </p:nvPr>
        </p:nvSpPr>
        <p:spPr>
          <a:xfrm>
            <a:off x="1214980" y="293259"/>
            <a:ext cx="9144000" cy="832077"/>
          </a:xfrm>
        </p:spPr>
        <p:txBody>
          <a:bodyPr>
            <a:normAutofit fontScale="90000"/>
          </a:bodyPr>
          <a:lstStyle/>
          <a:p>
            <a:br>
              <a:rPr lang="en-US" dirty="0"/>
            </a:br>
            <a:br>
              <a:rPr lang="en-US" dirty="0"/>
            </a:br>
            <a:endParaRPr lang="en-GB" sz="3600" b="1" dirty="0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CA5F576F-4C4B-456B-B993-56B97C2A6D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31" t="26292" r="15239" b="5695"/>
          <a:stretch>
            <a:fillRect/>
          </a:stretch>
        </p:blipFill>
        <p:spPr bwMode="auto">
          <a:xfrm>
            <a:off x="1114654" y="1720591"/>
            <a:ext cx="2517826" cy="39270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sp>
        <p:nvSpPr>
          <p:cNvPr id="3" name="Text Box 3">
            <a:extLst>
              <a:ext uri="{FF2B5EF4-FFF2-40B4-BE49-F238E27FC236}">
                <a16:creationId xmlns:a16="http://schemas.microsoft.com/office/drawing/2014/main" id="{32A1B59A-41B8-4DFB-A209-85357B6C3D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41068" y="656976"/>
            <a:ext cx="5426745" cy="5085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800" b="1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School Uniform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2000" b="1" i="0" u="sng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Black School Tie—Year Group Specific—Purchased from our Uniform Suppliers.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2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White short sleeved shirt/fitted shirt worn in collar and with top button fastened.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2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GB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/>
                <a:cs typeface="Calibri"/>
              </a:rPr>
              <a:t>Black plain, tailored, traditional school trousers.</a:t>
            </a:r>
            <a:endParaRPr lang="en-GB" altLang="en-US" sz="2000" dirty="0">
              <a:solidFill>
                <a:srgbClr val="000000"/>
              </a:solidFill>
              <a:latin typeface="Calibri" panose="020F0502020204030204" pitchFamily="34" charset="0"/>
              <a:ea typeface="Calibri"/>
              <a:cs typeface="Calibri"/>
            </a:endParaRPr>
          </a:p>
          <a:p>
            <a:pPr>
              <a:spcBef>
                <a:spcPct val="0"/>
              </a:spcBef>
              <a:spcAft>
                <a:spcPct val="0"/>
              </a:spcAft>
            </a:pPr>
            <a:endParaRPr lang="en-GB" altLang="en-US" sz="2000">
              <a:solidFill>
                <a:srgbClr val="000000"/>
              </a:solidFill>
              <a:latin typeface="Calibri" panose="020F0502020204030204" pitchFamily="34" charset="0"/>
              <a:ea typeface="Calibri"/>
              <a:cs typeface="Calibri"/>
            </a:endParaRPr>
          </a:p>
          <a:p>
            <a:pPr>
              <a:spcBef>
                <a:spcPct val="0"/>
              </a:spcBef>
              <a:spcAft>
                <a:spcPct val="0"/>
              </a:spcAft>
            </a:pPr>
            <a:r>
              <a:rPr lang="en-GB" sz="2000" dirty="0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Black plain pleated or straight tailored school skirt.</a:t>
            </a:r>
            <a:endParaRPr lang="en-GB" dirty="0">
              <a:latin typeface="Calibri"/>
              <a:ea typeface="Calibri"/>
              <a:cs typeface="Calibri"/>
            </a:endParaRP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en-GB" altLang="en-US" sz="2000" b="0" i="0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400" b="1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/>
                <a:cs typeface="Calibri"/>
              </a:rPr>
              <a:t>Optional Uniform</a:t>
            </a:r>
            <a:endParaRPr lang="en-GB" altLang="en-US" sz="2400" b="1" i="0" u="sng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/>
              <a:ea typeface="Calibri"/>
              <a:cs typeface="Calibri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2000" b="1" i="0" u="sng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Black V-necked School logo Jumper. These are only required in cooler weather and worn under the blazer.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" name="Picture 2" descr="A picture containing person, floor, posing, suit&#10;&#10;Description automatically generated">
            <a:extLst>
              <a:ext uri="{FF2B5EF4-FFF2-40B4-BE49-F238E27FC236}">
                <a16:creationId xmlns:a16="http://schemas.microsoft.com/office/drawing/2014/main" id="{D89AAC3A-DE9A-3AEE-0026-E4D002195A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46" t="27528" r="21884" b="15921"/>
          <a:stretch>
            <a:fillRect/>
          </a:stretch>
        </p:blipFill>
        <p:spPr bwMode="auto">
          <a:xfrm>
            <a:off x="9388264" y="2403530"/>
            <a:ext cx="2544001" cy="40263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412990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237232" cy="191414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8348" y="5122215"/>
            <a:ext cx="1792228" cy="188976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4881" y="0"/>
            <a:ext cx="1827119" cy="1774186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ctrTitle"/>
          </p:nvPr>
        </p:nvSpPr>
        <p:spPr>
          <a:xfrm>
            <a:off x="1214980" y="293259"/>
            <a:ext cx="9144000" cy="832077"/>
          </a:xfrm>
        </p:spPr>
        <p:txBody>
          <a:bodyPr>
            <a:normAutofit fontScale="90000"/>
          </a:bodyPr>
          <a:lstStyle/>
          <a:p>
            <a:br>
              <a:rPr lang="en-US" dirty="0"/>
            </a:br>
            <a:br>
              <a:rPr lang="en-US" dirty="0"/>
            </a:br>
            <a:endParaRPr lang="en-GB" sz="3600" b="1" dirty="0"/>
          </a:p>
        </p:txBody>
      </p:sp>
      <p:sp>
        <p:nvSpPr>
          <p:cNvPr id="4" name="Text Box 3">
            <a:extLst>
              <a:ext uri="{FF2B5EF4-FFF2-40B4-BE49-F238E27FC236}">
                <a16:creationId xmlns:a16="http://schemas.microsoft.com/office/drawing/2014/main" id="{CAAD3650-3B80-4F84-9B96-5F20451E91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16593" y="207363"/>
            <a:ext cx="5271043" cy="47706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r>
              <a:rPr lang="en-GB" sz="2800" b="1" u="sng" dirty="0"/>
              <a:t>PE kit</a:t>
            </a:r>
          </a:p>
          <a:p>
            <a:endParaRPr lang="en-GB" sz="2000" dirty="0"/>
          </a:p>
          <a:p>
            <a:r>
              <a:rPr lang="en-GB" sz="2000" dirty="0"/>
              <a:t>School Logo T Shirt – </a:t>
            </a:r>
            <a:r>
              <a:rPr kumimoji="0" lang="en-GB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Purchased from our Uniform Suppliers.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000" dirty="0"/>
          </a:p>
          <a:p>
            <a:r>
              <a:rPr lang="en-GB" sz="2000" dirty="0"/>
              <a:t>Plain Navy shorts - </a:t>
            </a:r>
            <a:r>
              <a:rPr kumimoji="0" lang="en-GB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Purchased from our Uniform Suppliers.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000" dirty="0"/>
          </a:p>
          <a:p>
            <a:r>
              <a:rPr lang="en-GB" sz="2000" dirty="0"/>
              <a:t>Plain Navy Football Socks.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000" dirty="0"/>
          </a:p>
          <a:p>
            <a:r>
              <a:rPr lang="en-GB" sz="2800" b="1" u="sng" dirty="0"/>
              <a:t>Optional Kit</a:t>
            </a:r>
          </a:p>
          <a:p>
            <a:pPr algn="ctr"/>
            <a:endParaRPr lang="en-GB" sz="2000" b="1" dirty="0"/>
          </a:p>
          <a:p>
            <a:r>
              <a:rPr lang="en-GB" sz="2000" dirty="0"/>
              <a:t>School Logo ¼ zip Tracksuit top - </a:t>
            </a:r>
            <a:r>
              <a:rPr kumimoji="0" lang="en-GB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Purchased from our Uniform Suppliers.</a:t>
            </a:r>
            <a:endParaRPr lang="en-GB" sz="20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000" dirty="0"/>
          </a:p>
          <a:p>
            <a:r>
              <a:rPr lang="en-GB" sz="2000" dirty="0"/>
              <a:t>Plain Navy Leggings - </a:t>
            </a:r>
            <a:r>
              <a:rPr kumimoji="0" lang="en-GB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Purchased from our Uniform Suppliers.</a:t>
            </a:r>
            <a:endParaRPr lang="en-GB" sz="20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000" dirty="0"/>
          </a:p>
          <a:p>
            <a:r>
              <a:rPr lang="en-GB" sz="2000" dirty="0"/>
              <a:t>Plain Navy Tracksuit Bottoms - </a:t>
            </a:r>
            <a:r>
              <a:rPr kumimoji="0" lang="en-GB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Purchased from our Uniform Suppliers.</a:t>
            </a:r>
            <a:endParaRPr lang="en-GB" sz="2000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E2E46BC-0397-438F-B488-FD57FD0610E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30" t="33802" r="24299" b="13803"/>
          <a:stretch/>
        </p:blipFill>
        <p:spPr>
          <a:xfrm>
            <a:off x="777766" y="1632397"/>
            <a:ext cx="2334768" cy="359320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A55280D-7AB1-4AD1-AB4A-9DE216FC7695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92" t="32187" r="28738" b="9738"/>
          <a:stretch/>
        </p:blipFill>
        <p:spPr>
          <a:xfrm>
            <a:off x="3366270" y="1418595"/>
            <a:ext cx="1964111" cy="3982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89403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237232" cy="191414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8348" y="5122215"/>
            <a:ext cx="1792228" cy="188976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4881" y="0"/>
            <a:ext cx="1827119" cy="1774186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ctrTitle"/>
          </p:nvPr>
        </p:nvSpPr>
        <p:spPr>
          <a:xfrm>
            <a:off x="1214980" y="293259"/>
            <a:ext cx="9144000" cy="832077"/>
          </a:xfrm>
        </p:spPr>
        <p:txBody>
          <a:bodyPr>
            <a:normAutofit fontScale="90000"/>
          </a:bodyPr>
          <a:lstStyle/>
          <a:p>
            <a:br>
              <a:rPr lang="en-US" dirty="0"/>
            </a:br>
            <a:br>
              <a:rPr lang="en-US" dirty="0"/>
            </a:br>
            <a:endParaRPr lang="en-GB" sz="3600" b="1" dirty="0"/>
          </a:p>
        </p:txBody>
      </p:sp>
      <p:sp>
        <p:nvSpPr>
          <p:cNvPr id="4" name="Text Box 3">
            <a:extLst>
              <a:ext uri="{FF2B5EF4-FFF2-40B4-BE49-F238E27FC236}">
                <a16:creationId xmlns:a16="http://schemas.microsoft.com/office/drawing/2014/main" id="{CAAD3650-3B80-4F84-9B96-5F20451E91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86980" y="1719072"/>
            <a:ext cx="5271043" cy="34091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 sz="2000" dirty="0"/>
          </a:p>
          <a:p>
            <a:r>
              <a:rPr lang="en-GB" sz="2800" b="1" u="sng" dirty="0"/>
              <a:t>School Ties </a:t>
            </a:r>
            <a:endParaRPr lang="en-GB" sz="2800" b="1" u="sng" dirty="0">
              <a:cs typeface="Calibri"/>
            </a:endParaRPr>
          </a:p>
          <a:p>
            <a:endParaRPr lang="en-GB" sz="2000" b="1" u="sng" dirty="0"/>
          </a:p>
          <a:p>
            <a:r>
              <a:rPr lang="en-GB" sz="2000" dirty="0"/>
              <a:t>Ties are to be worn at all times with the school uniform. They are clip on and will be worn on the top button of a fastened shirt. </a:t>
            </a:r>
            <a:endParaRPr lang="en-GB" sz="2000" dirty="0">
              <a:cs typeface="Calibri"/>
            </a:endParaRPr>
          </a:p>
          <a:p>
            <a:endParaRPr lang="en-GB" sz="2000" dirty="0"/>
          </a:p>
          <a:p>
            <a:r>
              <a:rPr lang="en-GB" sz="2000" dirty="0"/>
              <a:t>Each year group will have their own colour stripe tie which will stay with them throughout their time at Whitcliffe Mount. </a:t>
            </a:r>
            <a:endParaRPr lang="en-GB" sz="2000" dirty="0">
              <a:cs typeface="Calibri"/>
            </a:endParaRPr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>
              <a:cs typeface="Calibri" panose="020F0502020204030204"/>
            </a:endParaRPr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445E7FF-4E98-4E32-98B1-7637C290452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76" b="13956"/>
          <a:stretch/>
        </p:blipFill>
        <p:spPr>
          <a:xfrm>
            <a:off x="1897721" y="1524788"/>
            <a:ext cx="3656781" cy="3986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84714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237232" cy="191414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8348" y="5122215"/>
            <a:ext cx="1792228" cy="188976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4881" y="0"/>
            <a:ext cx="1827119" cy="1774186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ctrTitle"/>
          </p:nvPr>
        </p:nvSpPr>
        <p:spPr>
          <a:xfrm>
            <a:off x="1214980" y="293259"/>
            <a:ext cx="9144000" cy="832077"/>
          </a:xfrm>
        </p:spPr>
        <p:txBody>
          <a:bodyPr>
            <a:normAutofit fontScale="90000"/>
          </a:bodyPr>
          <a:lstStyle/>
          <a:p>
            <a:br>
              <a:rPr lang="en-US" dirty="0"/>
            </a:br>
            <a:br>
              <a:rPr lang="en-US" dirty="0"/>
            </a:br>
            <a:endParaRPr lang="en-GB" sz="3600" b="1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5E2C06C3-235E-4322-95E5-CFF43A2B971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71" t="6361" r="11144" b="6326"/>
          <a:stretch/>
        </p:blipFill>
        <p:spPr bwMode="auto">
          <a:xfrm rot="16200000">
            <a:off x="1940575" y="877088"/>
            <a:ext cx="3638267" cy="5282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D0AA19B-5316-42B5-A16E-D5B2F86CE616}"/>
              </a:ext>
            </a:extLst>
          </p:cNvPr>
          <p:cNvSpPr txBox="1"/>
          <p:nvPr/>
        </p:nvSpPr>
        <p:spPr>
          <a:xfrm>
            <a:off x="6744737" y="957072"/>
            <a:ext cx="4829223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School Equipment</a:t>
            </a:r>
          </a:p>
          <a:p>
            <a:endParaRPr lang="en-GB" sz="1600" dirty="0"/>
          </a:p>
          <a:p>
            <a:r>
              <a:rPr lang="en-GB" sz="1600" dirty="0"/>
              <a:t>All Students are expected to bring everyday:</a:t>
            </a:r>
          </a:p>
          <a:p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School bag (minimum size to hold an A4 Folder)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/>
              <a:t>School </a:t>
            </a:r>
            <a:r>
              <a:rPr lang="en-GB" sz="1600" dirty="0"/>
              <a:t>Planner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Exercise books in accordance with the timetable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Scientific calculator – Sharp </a:t>
            </a:r>
            <a:r>
              <a:rPr lang="en-GB" sz="1600" dirty="0" err="1"/>
              <a:t>WriteView</a:t>
            </a:r>
            <a:r>
              <a:rPr lang="en-GB" sz="1600" dirty="0"/>
              <a:t> EL-W531TL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Pencil case containing –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600" dirty="0"/>
              <a:t>Black ball point pens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600" dirty="0"/>
              <a:t>Green ball points pens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600" dirty="0"/>
              <a:t>HB Pencils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600" dirty="0"/>
              <a:t>Ruler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600" dirty="0"/>
              <a:t>Pencil Sharpener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600" dirty="0"/>
              <a:t>Rubber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600" dirty="0"/>
              <a:t>Highlighter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600" dirty="0"/>
              <a:t>Glue Stick</a:t>
            </a:r>
          </a:p>
          <a:p>
            <a:endParaRPr lang="en-GB" sz="1600" dirty="0"/>
          </a:p>
          <a:p>
            <a:endParaRPr lang="en-GB" dirty="0"/>
          </a:p>
          <a:p>
            <a:endParaRPr lang="en-GB" dirty="0"/>
          </a:p>
          <a:p>
            <a:endParaRPr lang="en-GB" b="1" u="sng" dirty="0"/>
          </a:p>
        </p:txBody>
      </p:sp>
    </p:spTree>
    <p:extLst>
      <p:ext uri="{BB962C8B-B14F-4D97-AF65-F5344CB8AC3E}">
        <p14:creationId xmlns:p14="http://schemas.microsoft.com/office/powerpoint/2010/main" val="24624541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4c82d73-7908-4858-87d2-1942be274921">
      <Terms xmlns="http://schemas.microsoft.com/office/infopath/2007/PartnerControls"/>
    </lcf76f155ced4ddcb4097134ff3c332f>
    <TaxCatchAll xmlns="8697237e-5312-4881-b174-78526bc7be7a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60B6A223A6F9B44B5A3FD2A8358CBAC" ma:contentTypeVersion="13" ma:contentTypeDescription="Create a new document." ma:contentTypeScope="" ma:versionID="86022d88dfcf4476e16a6c3a9f817071">
  <xsd:schema xmlns:xsd="http://www.w3.org/2001/XMLSchema" xmlns:xs="http://www.w3.org/2001/XMLSchema" xmlns:p="http://schemas.microsoft.com/office/2006/metadata/properties" xmlns:ns2="c4c82d73-7908-4858-87d2-1942be274921" xmlns:ns3="8697237e-5312-4881-b174-78526bc7be7a" targetNamespace="http://schemas.microsoft.com/office/2006/metadata/properties" ma:root="true" ma:fieldsID="0f53e1c7ce9586ff6edea5013a2fc0d9" ns2:_="" ns3:_="">
    <xsd:import namespace="c4c82d73-7908-4858-87d2-1942be274921"/>
    <xsd:import namespace="8697237e-5312-4881-b174-78526bc7be7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4c82d73-7908-4858-87d2-1942be27492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3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2934b6a4-3378-4c18-a2af-370e31c87c1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97237e-5312-4881-b174-78526bc7be7a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f3736b88-831b-46d2-b9e9-d822f52167cf}" ma:internalName="TaxCatchAll" ma:showField="CatchAllData" ma:web="8697237e-5312-4881-b174-78526bc7be7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D991A92-973C-4F19-B997-C05E63B7B95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B7FCDE7-8833-42CD-88D1-69B48DE4B49F}">
  <ds:schemaRefs>
    <ds:schemaRef ds:uri="http://schemas.microsoft.com/office/infopath/2007/PartnerControls"/>
    <ds:schemaRef ds:uri="http://schemas.microsoft.com/office/2006/metadata/properties"/>
    <ds:schemaRef ds:uri="http://schemas.openxmlformats.org/package/2006/metadata/core-properties"/>
    <ds:schemaRef ds:uri="http://schemas.microsoft.com/office/2006/documentManagement/types"/>
    <ds:schemaRef ds:uri="http://purl.org/dc/terms/"/>
    <ds:schemaRef ds:uri="http://www.w3.org/XML/1998/namespace"/>
    <ds:schemaRef ds:uri="http://purl.org/dc/elements/1.1/"/>
    <ds:schemaRef ds:uri="8697237e-5312-4881-b174-78526bc7be7a"/>
    <ds:schemaRef ds:uri="c4c82d73-7908-4858-87d2-1942be274921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9C2627E6-971F-4E70-BEFE-A2F1EFF446B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4c82d73-7908-4858-87d2-1942be274921"/>
    <ds:schemaRef ds:uri="8697237e-5312-4881-b174-78526bc7be7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698</TotalTime>
  <Words>728</Words>
  <Application>Microsoft Office PowerPoint</Application>
  <PresentationFormat>Widescreen</PresentationFormat>
  <Paragraphs>118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  </vt:lpstr>
      <vt:lpstr>  </vt:lpstr>
      <vt:lpstr>  </vt:lpstr>
      <vt:lpstr>  </vt:lpstr>
      <vt:lpstr>  </vt:lpstr>
      <vt:lpstr>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Let’s Connect</dc:title>
  <dc:creator>Sarah Sivers</dc:creator>
  <cp:lastModifiedBy>K Bland</cp:lastModifiedBy>
  <cp:revision>101</cp:revision>
  <dcterms:created xsi:type="dcterms:W3CDTF">2022-07-26T11:01:42Z</dcterms:created>
  <dcterms:modified xsi:type="dcterms:W3CDTF">2023-05-24T20:59:23Z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0x010100A60B6A223A6F9B44B5A3FD2A8358CBAC</vt:lpwstr>
  </property>
  <property fmtid="{D5CDD505-2E9C-101B-9397-08002B2CF9AE}" pid="3" name="MediaServiceImageTags">
    <vt:lpwstr/>
  </property>
</Properties>
</file>